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337" r:id="rId3"/>
    <p:sldId id="336" r:id="rId4"/>
    <p:sldId id="348" r:id="rId5"/>
    <p:sldId id="339" r:id="rId6"/>
    <p:sldId id="341" r:id="rId7"/>
    <p:sldId id="342" r:id="rId8"/>
    <p:sldId id="344" r:id="rId9"/>
    <p:sldId id="343" r:id="rId10"/>
    <p:sldId id="345" r:id="rId11"/>
    <p:sldId id="34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1C4DB-9876-4B0E-A314-C51382AB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A6AACD-8A48-45DA-99EC-2F7FEA0A7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3D790-B6F2-4064-BF8C-B616AA142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D2AF47-5E4C-4E4F-BB5B-B6185F76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D35FF-B492-4388-9847-B5C33AD8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43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5CB20-9959-406C-A064-66A5C4A6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9E7D77-67B0-48F3-B29F-C03E22B61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75CC9-5B15-4073-A0B2-278A3EDC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1076F-FF1E-40EF-9CDD-8582FB3D0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02142-6063-4919-BC26-AADFB7A9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26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DB7E89-3EF1-41C2-B5DB-D4632B729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9578C5-08A2-4152-B29D-F886B1B31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AFA37-69AD-476D-80F9-813B1C44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49E5E0-9392-40D8-A242-673B066E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DB6F89-1876-4302-8A0E-FF5CC865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7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0897C-49FB-44E3-9A59-7FD6F9CF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C3334-668D-47FC-B96F-55B655EA3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0F9AF-D916-4A63-94E0-0533AA4E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C6D0E-078B-45A7-86B8-19531A19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9795-EC81-451D-9F03-2BBD6770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41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E4FF1-2B0F-4F38-BA3F-8F406E3D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2A208D-5A59-4F5C-9A01-19C0FB982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C856C-50F8-48C3-AD66-4367510B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20E24-0206-4518-9D6D-F2D4E931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A5C49-5034-43A5-BD89-78B860D4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7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E99CA-8C59-4665-8776-0085C371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B26A3E-9CC3-4F85-8B14-94E64CEBBC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EA4D9A-D0B0-4747-BA38-BE2FD6754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DBFBBF-0A18-4A4F-B051-DDD0F934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BA8565-E204-4B3B-B244-D499F52F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36CEBF-6D44-4948-8A29-BDC03AED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44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DA746-4300-49E4-B444-A1AC80C8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96B193-650D-4327-A4D7-D991FD10D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7DF66-3DCC-4A15-ABEE-8FDE169E3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7A006D-D5B7-4A5F-8E2C-EF1E667CBA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FBC37F-60D8-4012-8ADC-534FF9F33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C76A3E-97BF-4594-B8F3-8DF0BBE98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DDB74B-0D62-4765-AC4B-32DF06DC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06AB9B-6B4A-48F2-BD87-E7CBBB39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0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0304C-BCA6-4677-B433-890921EA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099CFC-EF35-4FF7-8F85-9B59F311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6F5205-FEAB-45C3-872E-EEDBF991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2D01B2-812B-4AB9-81E5-5BC437AB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2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BA208C-C278-4645-A78B-B2D49493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CC0365-D629-4C0B-A798-9DD11C85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2CBB2-ECE7-454F-8F50-43380B77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9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57071-6BE7-4D38-97A0-14C34F0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AEFA-83F6-457D-B652-65C569B4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1B9357-29CF-48D2-8D8B-6F732DACF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FC7CFE-EAEA-4D28-B5DE-5C928907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8CB264-1431-446A-8FF5-CB96B650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994C11-EF56-47A0-9B2A-7EEF7A5F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6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00CDA-108E-40A7-8FB8-499F0BCE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AB3BC5-D6C4-41E1-8677-942313741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45446-32C0-4BB7-ACC5-B1A105DDF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050DB3-D22B-45E3-9DB5-0584F405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25A75F-78E6-4BFA-87E8-2B09AC83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13974-5817-4A4E-B973-49A2C956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62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73F424-456A-4216-801C-DCCD60AE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47539C-57AB-444A-B07C-E09971C5B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4549F-F372-4234-AA59-9D043B370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DB887-64EF-49FA-B00E-01677389097D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425D1-49F1-4C46-AAA2-DA2E98FEA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08E96-2F35-4C04-8354-C22BE6F73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E4463-4D37-42A1-97D2-C820B2BD8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30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0CBBAB-80C0-4718-B0C0-6D34DFEBF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4" b="38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F00A-29ED-4815-99D7-FE9FF3C8A43B}"/>
              </a:ext>
            </a:extLst>
          </p:cNvPr>
          <p:cNvSpPr txBox="1"/>
          <p:nvPr/>
        </p:nvSpPr>
        <p:spPr>
          <a:xfrm>
            <a:off x="757735" y="642901"/>
            <a:ext cx="61089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C</a:t>
            </a:r>
            <a:r>
              <a:rPr lang="en-US" altLang="ko-KR" sz="48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ONTACT</a:t>
            </a:r>
            <a:endParaRPr lang="ko-KR" altLang="en-US" sz="480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380568" y="6046567"/>
            <a:ext cx="122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Android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A74770DF-5454-416E-B7DA-D9D09494A9E4}"/>
              </a:ext>
            </a:extLst>
          </p:cNvPr>
          <p:cNvSpPr txBox="1"/>
          <p:nvPr/>
        </p:nvSpPr>
        <p:spPr>
          <a:xfrm>
            <a:off x="3288485" y="1660199"/>
            <a:ext cx="1981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Kim Do WOO</a:t>
            </a:r>
          </a:p>
        </p:txBody>
      </p:sp>
    </p:spTree>
    <p:extLst>
      <p:ext uri="{BB962C8B-B14F-4D97-AF65-F5344CB8AC3E}">
        <p14:creationId xmlns:p14="http://schemas.microsoft.com/office/powerpoint/2010/main" val="134946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59E07A2-034C-4EEC-B489-B1A1E6D41BA0}"/>
              </a:ext>
            </a:extLst>
          </p:cNvPr>
          <p:cNvSpPr txBox="1"/>
          <p:nvPr/>
        </p:nvSpPr>
        <p:spPr>
          <a:xfrm>
            <a:off x="8667550" y="1157681"/>
            <a:ext cx="3141578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5" y="1157681"/>
            <a:ext cx="5078184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810217" y="893291"/>
            <a:ext cx="4312664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핸드폰인증을 통한 회원 가입 및 비밀번호 찾기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JSP,mySQL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에 저장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5740817" y="1157681"/>
            <a:ext cx="2749584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6002473" y="873509"/>
            <a:ext cx="2226272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</a:t>
            </a: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자동로그인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8D039B-9FEF-467C-8FBC-1334C28E41C6}"/>
              </a:ext>
            </a:extLst>
          </p:cNvPr>
          <p:cNvSpPr/>
          <p:nvPr/>
        </p:nvSpPr>
        <p:spPr>
          <a:xfrm>
            <a:off x="875690" y="1809432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21DE9E-E020-4365-BEE9-BF021F9C22B1}"/>
              </a:ext>
            </a:extLst>
          </p:cNvPr>
          <p:cNvSpPr/>
          <p:nvPr/>
        </p:nvSpPr>
        <p:spPr>
          <a:xfrm>
            <a:off x="3190517" y="1809432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D0811B-EBEF-45C9-9DCB-463FB9876D1D}"/>
              </a:ext>
            </a:extLst>
          </p:cNvPr>
          <p:cNvSpPr/>
          <p:nvPr/>
        </p:nvSpPr>
        <p:spPr>
          <a:xfrm>
            <a:off x="6023086" y="1809432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8F2E83-A184-470E-9A7D-F665F5EFAA75}"/>
              </a:ext>
            </a:extLst>
          </p:cNvPr>
          <p:cNvSpPr/>
          <p:nvPr/>
        </p:nvSpPr>
        <p:spPr>
          <a:xfrm>
            <a:off x="9213395" y="1809432"/>
            <a:ext cx="2160000" cy="3420000"/>
          </a:xfrm>
          <a:prstGeom prst="rect">
            <a:avLst/>
          </a:prstGeom>
          <a:blipFill>
            <a:blip r:embed="rId5"/>
            <a:stretch>
              <a:fillRect t="-72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260B61-2AB0-4413-A937-3CE623EFDBF4}"/>
              </a:ext>
            </a:extLst>
          </p:cNvPr>
          <p:cNvSpPr txBox="1"/>
          <p:nvPr/>
        </p:nvSpPr>
        <p:spPr>
          <a:xfrm>
            <a:off x="9464618" y="1018885"/>
            <a:ext cx="12957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사진 업로드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288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5" y="1157681"/>
            <a:ext cx="3251731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635484" y="982914"/>
            <a:ext cx="2749584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카카오페이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 결제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4762122" y="1157681"/>
            <a:ext cx="6518495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5359652" y="859803"/>
            <a:ext cx="3992578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JSP,mySQL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광고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저장 및 관리자 로그인시 승인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거절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5F932C-71B9-4661-BB5C-95C0BBBBF928}"/>
              </a:ext>
            </a:extLst>
          </p:cNvPr>
          <p:cNvSpPr/>
          <p:nvPr/>
        </p:nvSpPr>
        <p:spPr>
          <a:xfrm>
            <a:off x="1065403" y="1809432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7306C3-D8D6-490E-B1CE-5B20228B9E9B}"/>
              </a:ext>
            </a:extLst>
          </p:cNvPr>
          <p:cNvSpPr/>
          <p:nvPr/>
        </p:nvSpPr>
        <p:spPr>
          <a:xfrm>
            <a:off x="5671085" y="1809431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E9D31C-3FE4-4732-B5A3-DC1346785540}"/>
              </a:ext>
            </a:extLst>
          </p:cNvPr>
          <p:cNvSpPr/>
          <p:nvPr/>
        </p:nvSpPr>
        <p:spPr>
          <a:xfrm>
            <a:off x="8489766" y="1809431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A33970-C7E5-474B-998A-40039C2A6FD6}"/>
              </a:ext>
            </a:extLst>
          </p:cNvPr>
          <p:cNvSpPr txBox="1"/>
          <p:nvPr/>
        </p:nvSpPr>
        <p:spPr>
          <a:xfrm>
            <a:off x="5347771" y="1445136"/>
            <a:ext cx="3074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u="sng">
                <a:latin typeface="스웨거 TTF" panose="020B0600000101010101" pitchFamily="50" charset="-127"/>
                <a:ea typeface="스웨거 TTF" panose="020B0600000101010101" pitchFamily="50" charset="-127"/>
              </a:rPr>
              <a:t>사진이 포함된 연락처</a:t>
            </a:r>
            <a:endParaRPr lang="ko-KR" altLang="en-US" sz="3600" u="sng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3006666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1FC0DCC-681B-4CDD-8855-B3049281ABA5}"/>
              </a:ext>
            </a:extLst>
          </p:cNvPr>
          <p:cNvGrpSpPr/>
          <p:nvPr/>
        </p:nvGrpSpPr>
        <p:grpSpPr>
          <a:xfrm>
            <a:off x="1205181" y="4064494"/>
            <a:ext cx="2898396" cy="461665"/>
            <a:chOff x="1275128" y="1948838"/>
            <a:chExt cx="2898396" cy="46166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01DAA1E-DCE5-4745-A9A8-7E261AC5511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B01B34D-D4A5-4C82-A537-4B19E5B70C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7D1F47-F105-4F48-B4D0-1746EB77D42F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DB</a:t>
              </a:r>
              <a:endParaRPr lang="ko-KR" altLang="en-US" sz="240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A369E-1B2D-4C49-8F24-C65143A3F484}"/>
              </a:ext>
            </a:extLst>
          </p:cNvPr>
          <p:cNvSpPr txBox="1"/>
          <p:nvPr/>
        </p:nvSpPr>
        <p:spPr>
          <a:xfrm>
            <a:off x="304569" y="1124962"/>
            <a:ext cx="2220171" cy="467526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70D93-0A3A-4DE2-991C-05BD17B77362}"/>
              </a:ext>
            </a:extLst>
          </p:cNvPr>
          <p:cNvSpPr txBox="1"/>
          <p:nvPr/>
        </p:nvSpPr>
        <p:spPr>
          <a:xfrm>
            <a:off x="895350" y="964554"/>
            <a:ext cx="103860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Activity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549B28-4257-4593-A0A9-6F113E6D9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4" y="4567625"/>
            <a:ext cx="1222141" cy="8640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5F0561-E1B9-4CF9-9780-4B3709F7F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7" y="1492177"/>
            <a:ext cx="1736214" cy="4118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631F42-40D3-401C-874D-E2455944C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69" y="1543298"/>
            <a:ext cx="1466984" cy="4118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13E64F-CD29-42CF-825B-B4091EC252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b="40724"/>
          <a:stretch/>
        </p:blipFill>
        <p:spPr>
          <a:xfrm>
            <a:off x="4781133" y="1574751"/>
            <a:ext cx="1571878" cy="24011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D7F22F-2F24-4791-A7CE-7CB2DA2E9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16" y="1346233"/>
            <a:ext cx="1390054" cy="29912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8924AA-7180-426E-B9D6-883CE0AF4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948" y="5438516"/>
            <a:ext cx="1217723" cy="4599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B19BB2-0769-45FC-9F05-FD3BDB1CB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84" y="1633157"/>
            <a:ext cx="1155309" cy="41393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6987A8-6995-418A-B29F-81998730F771}"/>
              </a:ext>
            </a:extLst>
          </p:cNvPr>
          <p:cNvSpPr txBox="1"/>
          <p:nvPr/>
        </p:nvSpPr>
        <p:spPr>
          <a:xfrm>
            <a:off x="2007755" y="1185886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B805E-3DF1-43DA-B01E-8652BBD3023C}"/>
              </a:ext>
            </a:extLst>
          </p:cNvPr>
          <p:cNvSpPr txBox="1"/>
          <p:nvPr/>
        </p:nvSpPr>
        <p:spPr>
          <a:xfrm>
            <a:off x="10127501" y="588846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GoogleMap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C730E-C06E-417C-AB4A-FE19F48C27C2}"/>
              </a:ext>
            </a:extLst>
          </p:cNvPr>
          <p:cNvSpPr txBox="1"/>
          <p:nvPr/>
        </p:nvSpPr>
        <p:spPr>
          <a:xfrm>
            <a:off x="10127501" y="443415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KaKao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E95E0-EEF5-4AAA-B54B-4565449BE659}"/>
              </a:ext>
            </a:extLst>
          </p:cNvPr>
          <p:cNvSpPr txBox="1"/>
          <p:nvPr/>
        </p:nvSpPr>
        <p:spPr>
          <a:xfrm>
            <a:off x="10127501" y="4681664"/>
            <a:ext cx="1309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Language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164FB-AE56-4930-ADA6-AA27C2BE6B1E}"/>
              </a:ext>
            </a:extLst>
          </p:cNvPr>
          <p:cNvSpPr txBox="1"/>
          <p:nvPr/>
        </p:nvSpPr>
        <p:spPr>
          <a:xfrm>
            <a:off x="10127501" y="492917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NetworkTask 5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AF7E8-FDBF-463A-871A-D1F26D15ABD3}"/>
              </a:ext>
            </a:extLst>
          </p:cNvPr>
          <p:cNvSpPr txBox="1"/>
          <p:nvPr/>
        </p:nvSpPr>
        <p:spPr>
          <a:xfrm>
            <a:off x="10127501" y="516899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203D9-A039-4B71-8167-564C8700FE65}"/>
              </a:ext>
            </a:extLst>
          </p:cNvPr>
          <p:cNvSpPr txBox="1"/>
          <p:nvPr/>
        </p:nvSpPr>
        <p:spPr>
          <a:xfrm>
            <a:off x="10127501" y="540881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6AE38-CA43-473B-BB54-D7983C54729E}"/>
              </a:ext>
            </a:extLst>
          </p:cNvPr>
          <p:cNvSpPr txBox="1"/>
          <p:nvPr/>
        </p:nvSpPr>
        <p:spPr>
          <a:xfrm>
            <a:off x="10127501" y="564863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Util 6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1C637B-13A5-440C-BD4A-CE2F9D1A6B5C}"/>
              </a:ext>
            </a:extLst>
          </p:cNvPr>
          <p:cNvSpPr txBox="1"/>
          <p:nvPr/>
        </p:nvSpPr>
        <p:spPr>
          <a:xfrm>
            <a:off x="8518470" y="6213655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Colors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BFF9E1-E738-41C1-9FA7-88FE27F92EB2}"/>
              </a:ext>
            </a:extLst>
          </p:cNvPr>
          <p:cNvSpPr txBox="1"/>
          <p:nvPr/>
        </p:nvSpPr>
        <p:spPr>
          <a:xfrm>
            <a:off x="8518470" y="598582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Strings 3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A0F218-83C3-4ABF-B013-8CB0F633D344}"/>
              </a:ext>
            </a:extLst>
          </p:cNvPr>
          <p:cNvSpPr txBox="1"/>
          <p:nvPr/>
        </p:nvSpPr>
        <p:spPr>
          <a:xfrm>
            <a:off x="8518471" y="6395015"/>
            <a:ext cx="99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Menu 3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1D608-A761-4200-8DC4-EE1F02CFBFD0}"/>
              </a:ext>
            </a:extLst>
          </p:cNvPr>
          <p:cNvSpPr txBox="1"/>
          <p:nvPr/>
        </p:nvSpPr>
        <p:spPr>
          <a:xfrm>
            <a:off x="10178845" y="6230766"/>
            <a:ext cx="2550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151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E075940-75C7-46BE-B809-067D39D554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01" y="1573253"/>
            <a:ext cx="1244105" cy="249893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EF96DA-2194-4EBE-BCAD-D54997D8D789}"/>
              </a:ext>
            </a:extLst>
          </p:cNvPr>
          <p:cNvSpPr txBox="1"/>
          <p:nvPr/>
        </p:nvSpPr>
        <p:spPr>
          <a:xfrm>
            <a:off x="2634973" y="1124961"/>
            <a:ext cx="1861504" cy="467526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027B37-D9C6-4249-B7B0-FC196139508D}"/>
              </a:ext>
            </a:extLst>
          </p:cNvPr>
          <p:cNvSpPr txBox="1"/>
          <p:nvPr/>
        </p:nvSpPr>
        <p:spPr>
          <a:xfrm>
            <a:off x="3022937" y="964554"/>
            <a:ext cx="1115736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Adapter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816CA1-0D90-4818-8F85-A0E98A4F5951}"/>
              </a:ext>
            </a:extLst>
          </p:cNvPr>
          <p:cNvSpPr txBox="1"/>
          <p:nvPr/>
        </p:nvSpPr>
        <p:spPr>
          <a:xfrm>
            <a:off x="3975424" y="1210013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16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7F949-E876-46A1-812D-824D639DA733}"/>
              </a:ext>
            </a:extLst>
          </p:cNvPr>
          <p:cNvSpPr txBox="1"/>
          <p:nvPr/>
        </p:nvSpPr>
        <p:spPr>
          <a:xfrm>
            <a:off x="4598852" y="1125025"/>
            <a:ext cx="1946601" cy="298766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7655551-17B0-4675-9429-529A984D5F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" t="58156" r="-669" b="-920"/>
          <a:stretch/>
        </p:blipFill>
        <p:spPr>
          <a:xfrm>
            <a:off x="4826982" y="4743909"/>
            <a:ext cx="1571878" cy="177017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C18358-8B44-44EB-8B53-58F7BA102C73}"/>
              </a:ext>
            </a:extLst>
          </p:cNvPr>
          <p:cNvSpPr txBox="1"/>
          <p:nvPr/>
        </p:nvSpPr>
        <p:spPr>
          <a:xfrm>
            <a:off x="7640984" y="134782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44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endParaRPr lang="en-US" altLang="ko-KR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5F40B4-8DC1-401E-9E9C-6D9E03763E8C}"/>
              </a:ext>
            </a:extLst>
          </p:cNvPr>
          <p:cNvSpPr txBox="1"/>
          <p:nvPr/>
        </p:nvSpPr>
        <p:spPr>
          <a:xfrm>
            <a:off x="4568209" y="4354216"/>
            <a:ext cx="2010870" cy="224998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FDF96-C624-45F4-ABF5-69A28E07B5D4}"/>
              </a:ext>
            </a:extLst>
          </p:cNvPr>
          <p:cNvSpPr txBox="1"/>
          <p:nvPr/>
        </p:nvSpPr>
        <p:spPr>
          <a:xfrm>
            <a:off x="4781133" y="4180933"/>
            <a:ext cx="12404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Fragment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2C8FD6-4912-4B0D-81DB-0A514B092CA6}"/>
              </a:ext>
            </a:extLst>
          </p:cNvPr>
          <p:cNvSpPr txBox="1"/>
          <p:nvPr/>
        </p:nvSpPr>
        <p:spPr>
          <a:xfrm>
            <a:off x="5236077" y="955685"/>
            <a:ext cx="7536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Bean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6EA96-523D-4D3C-95F4-6A4B22F850AE}"/>
              </a:ext>
            </a:extLst>
          </p:cNvPr>
          <p:cNvSpPr txBox="1"/>
          <p:nvPr/>
        </p:nvSpPr>
        <p:spPr>
          <a:xfrm>
            <a:off x="5995832" y="4410563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9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640359-1FB4-48B7-AF10-24A21D079B6D}"/>
              </a:ext>
            </a:extLst>
          </p:cNvPr>
          <p:cNvSpPr txBox="1"/>
          <p:nvPr/>
        </p:nvSpPr>
        <p:spPr>
          <a:xfrm>
            <a:off x="6689292" y="1127323"/>
            <a:ext cx="1500536" cy="4944272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50449A-A218-49A9-8ED4-E359A3CF16E9}"/>
              </a:ext>
            </a:extLst>
          </p:cNvPr>
          <p:cNvSpPr txBox="1"/>
          <p:nvPr/>
        </p:nvSpPr>
        <p:spPr>
          <a:xfrm>
            <a:off x="7008175" y="958046"/>
            <a:ext cx="9543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Layout</a:t>
            </a:r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60C127-2E68-4186-BE92-511784D45D1D}"/>
              </a:ext>
            </a:extLst>
          </p:cNvPr>
          <p:cNvSpPr txBox="1"/>
          <p:nvPr/>
        </p:nvSpPr>
        <p:spPr>
          <a:xfrm>
            <a:off x="9396494" y="125546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22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endParaRPr lang="en-US" altLang="ko-KR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16798C-A06B-4050-8608-BF63D5BE95E3}"/>
              </a:ext>
            </a:extLst>
          </p:cNvPr>
          <p:cNvSpPr txBox="1"/>
          <p:nvPr/>
        </p:nvSpPr>
        <p:spPr>
          <a:xfrm>
            <a:off x="8358180" y="1124962"/>
            <a:ext cx="1572922" cy="30740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A4C129-A472-42F1-A474-0181A6378407}"/>
              </a:ext>
            </a:extLst>
          </p:cNvPr>
          <p:cNvSpPr txBox="1"/>
          <p:nvPr/>
        </p:nvSpPr>
        <p:spPr>
          <a:xfrm>
            <a:off x="8836719" y="968392"/>
            <a:ext cx="6501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ABBED1-CE0C-461A-8B0C-C1DEF8F6A681}"/>
              </a:ext>
            </a:extLst>
          </p:cNvPr>
          <p:cNvSpPr txBox="1"/>
          <p:nvPr/>
        </p:nvSpPr>
        <p:spPr>
          <a:xfrm>
            <a:off x="10106830" y="1131955"/>
            <a:ext cx="1687855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B6B3DD-58C9-423C-A35E-AE20ECE4B4CD}"/>
              </a:ext>
            </a:extLst>
          </p:cNvPr>
          <p:cNvSpPr txBox="1"/>
          <p:nvPr/>
        </p:nvSpPr>
        <p:spPr>
          <a:xfrm>
            <a:off x="10682786" y="954371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D72FF1-CEB5-4D17-A5EC-67BCA54E7F87}"/>
              </a:ext>
            </a:extLst>
          </p:cNvPr>
          <p:cNvSpPr txBox="1"/>
          <p:nvPr/>
        </p:nvSpPr>
        <p:spPr>
          <a:xfrm>
            <a:off x="8401003" y="4392478"/>
            <a:ext cx="1537075" cy="22667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7C7195-1CA6-4EA0-8585-3B6B95D20493}"/>
              </a:ext>
            </a:extLst>
          </p:cNvPr>
          <p:cNvSpPr txBox="1"/>
          <p:nvPr/>
        </p:nvSpPr>
        <p:spPr>
          <a:xfrm>
            <a:off x="8873586" y="4219773"/>
            <a:ext cx="61331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ECT</a:t>
            </a:r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4332F4-AF1F-4D07-A854-BF8352F219FA}"/>
              </a:ext>
            </a:extLst>
          </p:cNvPr>
          <p:cNvSpPr txBox="1"/>
          <p:nvPr/>
        </p:nvSpPr>
        <p:spPr>
          <a:xfrm>
            <a:off x="6021591" y="121138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13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C3507A-3C03-410E-AC85-27A45F4DF55A}"/>
              </a:ext>
            </a:extLst>
          </p:cNvPr>
          <p:cNvSpPr txBox="1"/>
          <p:nvPr/>
        </p:nvSpPr>
        <p:spPr>
          <a:xfrm>
            <a:off x="590509" y="3502699"/>
            <a:ext cx="4465561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F2D245-8F38-4FC1-94FC-61AF5C83C729}"/>
              </a:ext>
            </a:extLst>
          </p:cNvPr>
          <p:cNvSpPr txBox="1"/>
          <p:nvPr/>
        </p:nvSpPr>
        <p:spPr>
          <a:xfrm>
            <a:off x="5771027" y="1704005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289704-F5CC-48C2-98D4-F55BBBBE6FC5}"/>
              </a:ext>
            </a:extLst>
          </p:cNvPr>
          <p:cNvSpPr txBox="1"/>
          <p:nvPr/>
        </p:nvSpPr>
        <p:spPr>
          <a:xfrm>
            <a:off x="7576780" y="1698161"/>
            <a:ext cx="2870649" cy="150935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B2AE8-1EF5-4340-ADC9-CE5084A5862E}"/>
              </a:ext>
            </a:extLst>
          </p:cNvPr>
          <p:cNvSpPr txBox="1"/>
          <p:nvPr/>
        </p:nvSpPr>
        <p:spPr>
          <a:xfrm>
            <a:off x="3186372" y="1716649"/>
            <a:ext cx="2526494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902545-3E16-419A-842D-C89A688F7A34}"/>
              </a:ext>
            </a:extLst>
          </p:cNvPr>
          <p:cNvSpPr txBox="1"/>
          <p:nvPr/>
        </p:nvSpPr>
        <p:spPr>
          <a:xfrm>
            <a:off x="590509" y="1723010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F48213-584B-4DE1-B10A-61D466D9EDD3}"/>
              </a:ext>
            </a:extLst>
          </p:cNvPr>
          <p:cNvSpPr txBox="1"/>
          <p:nvPr/>
        </p:nvSpPr>
        <p:spPr>
          <a:xfrm>
            <a:off x="774652" y="1581540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8BBD09-24C0-4416-A2BE-5E91579827DB}"/>
              </a:ext>
            </a:extLst>
          </p:cNvPr>
          <p:cNvSpPr txBox="1"/>
          <p:nvPr/>
        </p:nvSpPr>
        <p:spPr>
          <a:xfrm>
            <a:off x="3825340" y="1597354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7" name="Picture 2" descr="Java]Java String 사용시 주의점 · Ryulth">
            <a:extLst>
              <a:ext uri="{FF2B5EF4-FFF2-40B4-BE49-F238E27FC236}">
                <a16:creationId xmlns:a16="http://schemas.microsoft.com/office/drawing/2014/main" id="{6B80A913-9D7D-4AF7-99C8-D4A00E4D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50" y="2202609"/>
            <a:ext cx="730718" cy="40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ATABASE] MySQL이란 + 명령어">
            <a:extLst>
              <a:ext uri="{FF2B5EF4-FFF2-40B4-BE49-F238E27FC236}">
                <a16:creationId xmlns:a16="http://schemas.microsoft.com/office/drawing/2014/main" id="{80C8C60D-8D04-4197-B8A1-F373FC90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31" y="2035599"/>
            <a:ext cx="727101" cy="3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JSP😇">
            <a:extLst>
              <a:ext uri="{FF2B5EF4-FFF2-40B4-BE49-F238E27FC236}">
                <a16:creationId xmlns:a16="http://schemas.microsoft.com/office/drawing/2014/main" id="{91649A24-EFB2-45A4-8F1A-00114EA9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4" y="2226573"/>
            <a:ext cx="462942" cy="4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009B23-73FE-4380-A987-0EAECF7CF98F}"/>
              </a:ext>
            </a:extLst>
          </p:cNvPr>
          <p:cNvSpPr txBox="1"/>
          <p:nvPr/>
        </p:nvSpPr>
        <p:spPr>
          <a:xfrm>
            <a:off x="3334562" y="2412516"/>
            <a:ext cx="1166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8.0.23</a:t>
            </a:r>
          </a:p>
        </p:txBody>
      </p:sp>
      <p:pic>
        <p:nvPicPr>
          <p:cNvPr id="66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BD9DD644-5B52-4CF9-960C-007EE240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52" y="2048448"/>
            <a:ext cx="569430" cy="5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23144E4-E75C-4977-9FE4-CFE4B116527D}"/>
              </a:ext>
            </a:extLst>
          </p:cNvPr>
          <p:cNvSpPr txBox="1"/>
          <p:nvPr/>
        </p:nvSpPr>
        <p:spPr>
          <a:xfrm>
            <a:off x="6200298" y="2568082"/>
            <a:ext cx="1218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Tomcat</a:t>
            </a:r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8.5ver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0EBAF4-D3A5-439D-84EF-B187A7B5F8BA}"/>
              </a:ext>
            </a:extLst>
          </p:cNvPr>
          <p:cNvSpPr txBox="1"/>
          <p:nvPr/>
        </p:nvSpPr>
        <p:spPr>
          <a:xfrm>
            <a:off x="1051975" y="2595472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JAVA 11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A98D8EDA-02EE-46BE-A191-05046504DD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594" y="2065661"/>
            <a:ext cx="1734073" cy="68421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EDAB08B-8C68-4485-AACB-E7A631366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66" y="4055113"/>
            <a:ext cx="696546" cy="49753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1C7F1EA9-F99A-451D-A35F-3265A25CB1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89" y="4000547"/>
            <a:ext cx="979867" cy="25875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3FEDAA17-A0E4-4169-9BFE-4E1A45CA17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48" y="4374703"/>
            <a:ext cx="1013888" cy="2587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5ADC958-4010-418A-8B9C-B315B230848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2" y="3998896"/>
            <a:ext cx="1232022" cy="58922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F4BC9A5-A70C-4E52-A372-944D7407B3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83" y="2214184"/>
            <a:ext cx="796280" cy="3981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E6D37B-F874-4350-B96C-09D65188F99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81" y="2085111"/>
            <a:ext cx="760459" cy="71129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9587B4-3E1E-419E-927C-517957BFEBEF}"/>
              </a:ext>
            </a:extLst>
          </p:cNvPr>
          <p:cNvSpPr txBox="1"/>
          <p:nvPr/>
        </p:nvSpPr>
        <p:spPr>
          <a:xfrm>
            <a:off x="7745580" y="1597353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B9AAF5-6369-43D9-A8B1-93B65112C921}"/>
              </a:ext>
            </a:extLst>
          </p:cNvPr>
          <p:cNvSpPr txBox="1"/>
          <p:nvPr/>
        </p:nvSpPr>
        <p:spPr>
          <a:xfrm>
            <a:off x="6251960" y="1599287"/>
            <a:ext cx="8600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SERVER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481642-6843-40BB-B84A-C3AE2E454A1D}"/>
              </a:ext>
            </a:extLst>
          </p:cNvPr>
          <p:cNvSpPr txBox="1"/>
          <p:nvPr/>
        </p:nvSpPr>
        <p:spPr>
          <a:xfrm>
            <a:off x="917684" y="3401967"/>
            <a:ext cx="158133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아이콘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포맷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49EB83-E435-4749-BF86-341EF21AFA39}"/>
              </a:ext>
            </a:extLst>
          </p:cNvPr>
          <p:cNvSpPr txBox="1"/>
          <p:nvPr/>
        </p:nvSpPr>
        <p:spPr>
          <a:xfrm>
            <a:off x="5237399" y="3478473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53A1EDE-3538-4486-A366-986CB2992DB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3" y="4027947"/>
            <a:ext cx="763999" cy="42065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7A0CF30-566E-4E2A-AF6E-D46CB1A73114}"/>
              </a:ext>
            </a:extLst>
          </p:cNvPr>
          <p:cNvSpPr txBox="1"/>
          <p:nvPr/>
        </p:nvSpPr>
        <p:spPr>
          <a:xfrm>
            <a:off x="5640677" y="3337934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754345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1C33E9-6A38-4F9C-B749-7A52CA57B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70" y="1758857"/>
            <a:ext cx="3402858" cy="37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6FBA3-03D2-411B-9BEB-33A2906ACE8B}"/>
              </a:ext>
            </a:extLst>
          </p:cNvPr>
          <p:cNvSpPr txBox="1"/>
          <p:nvPr/>
        </p:nvSpPr>
        <p:spPr>
          <a:xfrm>
            <a:off x="655742" y="1097241"/>
            <a:ext cx="3155768" cy="480414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002506-EFFA-4FF6-9D64-2F549D86A450}"/>
              </a:ext>
            </a:extLst>
          </p:cNvPr>
          <p:cNvSpPr/>
          <p:nvPr/>
        </p:nvSpPr>
        <p:spPr>
          <a:xfrm>
            <a:off x="1150029" y="2064797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8873B-A005-447F-887D-F544B7456B46}"/>
              </a:ext>
            </a:extLst>
          </p:cNvPr>
          <p:cNvSpPr txBox="1"/>
          <p:nvPr/>
        </p:nvSpPr>
        <p:spPr>
          <a:xfrm>
            <a:off x="959905" y="956615"/>
            <a:ext cx="16778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퍼미션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인트로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4115673" y="1108066"/>
            <a:ext cx="7653832" cy="47933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4563076" y="845779"/>
            <a:ext cx="534670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ViewPager2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설명 및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첫 시작시에만 적용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428E5C-5B96-4E54-9682-52749C4CFB82}"/>
              </a:ext>
            </a:extLst>
          </p:cNvPr>
          <p:cNvSpPr>
            <a:spLocks/>
          </p:cNvSpPr>
          <p:nvPr/>
        </p:nvSpPr>
        <p:spPr>
          <a:xfrm>
            <a:off x="9282484" y="2040608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2DEE25-1E72-4E8D-9494-6A6DDBFF81A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653" y="2040608"/>
            <a:ext cx="2160000" cy="34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26E4E2-4A1E-4A8F-AF0E-2C884F674D8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31" y="2040608"/>
            <a:ext cx="2160000" cy="34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99412C-FC6B-4438-B80B-3D9CC5D60C88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67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1" y="1099569"/>
            <a:ext cx="6907127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1229926" y="807181"/>
            <a:ext cx="33364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TabBar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Fragment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RecyclerView, CardView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 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71E5A3-649E-4AC9-B15F-EA0112D29006}"/>
              </a:ext>
            </a:extLst>
          </p:cNvPr>
          <p:cNvSpPr/>
          <p:nvPr/>
        </p:nvSpPr>
        <p:spPr>
          <a:xfrm>
            <a:off x="2710773" y="1949384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1010D9-A1B8-43E7-8DDF-087B810C4BEC}"/>
              </a:ext>
            </a:extLst>
          </p:cNvPr>
          <p:cNvSpPr/>
          <p:nvPr/>
        </p:nvSpPr>
        <p:spPr>
          <a:xfrm>
            <a:off x="4962514" y="1949384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683FE0-07C4-4A39-AC63-A8348FF0CC96}"/>
              </a:ext>
            </a:extLst>
          </p:cNvPr>
          <p:cNvSpPr/>
          <p:nvPr/>
        </p:nvSpPr>
        <p:spPr>
          <a:xfrm>
            <a:off x="466740" y="1949384"/>
            <a:ext cx="2160000" cy="3420000"/>
          </a:xfrm>
          <a:prstGeom prst="rect">
            <a:avLst/>
          </a:prstGeom>
          <a:blipFill>
            <a:blip r:embed="rId4"/>
            <a:stretch>
              <a:fillRect t="-369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D83F07-F6A6-44A6-BDD4-799251916B81}"/>
              </a:ext>
            </a:extLst>
          </p:cNvPr>
          <p:cNvSpPr txBox="1"/>
          <p:nvPr/>
        </p:nvSpPr>
        <p:spPr>
          <a:xfrm>
            <a:off x="7351596" y="1099569"/>
            <a:ext cx="4512533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7625618" y="930292"/>
            <a:ext cx="30755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날씨에 따라 배경색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변경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AF2D2-0A1B-4526-9254-90F7DD50AC97}"/>
              </a:ext>
            </a:extLst>
          </p:cNvPr>
          <p:cNvSpPr/>
          <p:nvPr/>
        </p:nvSpPr>
        <p:spPr>
          <a:xfrm>
            <a:off x="7429338" y="1949384"/>
            <a:ext cx="2160000" cy="3420000"/>
          </a:xfrm>
          <a:prstGeom prst="rect">
            <a:avLst/>
          </a:prstGeom>
          <a:blipFill>
            <a:blip r:embed="rId5"/>
            <a:stretch>
              <a:fillRect l="-3384"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4FD391-40D4-4091-9C48-2F2FF59BE7CD}"/>
              </a:ext>
            </a:extLst>
          </p:cNvPr>
          <p:cNvSpPr/>
          <p:nvPr/>
        </p:nvSpPr>
        <p:spPr>
          <a:xfrm>
            <a:off x="9645957" y="1949384"/>
            <a:ext cx="2160000" cy="3420000"/>
          </a:xfrm>
          <a:prstGeom prst="rect">
            <a:avLst/>
          </a:prstGeom>
          <a:blipFill>
            <a:blip r:embed="rId6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3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80E6B-6030-44F6-8042-68918611E8A9}"/>
              </a:ext>
            </a:extLst>
          </p:cNvPr>
          <p:cNvSpPr txBox="1"/>
          <p:nvPr/>
        </p:nvSpPr>
        <p:spPr>
          <a:xfrm>
            <a:off x="9026719" y="1157681"/>
            <a:ext cx="2569326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4" y="1157681"/>
            <a:ext cx="5365427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908159" y="1049959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테마설정 및 언어설정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C9741-89DE-4F27-A2CA-80EE5DEA314F}"/>
              </a:ext>
            </a:extLst>
          </p:cNvPr>
          <p:cNvSpPr/>
          <p:nvPr/>
        </p:nvSpPr>
        <p:spPr>
          <a:xfrm>
            <a:off x="3377621" y="1820412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2CB6D0-0B67-45FD-81DD-43EDAB0601D0}"/>
              </a:ext>
            </a:extLst>
          </p:cNvPr>
          <p:cNvSpPr/>
          <p:nvPr/>
        </p:nvSpPr>
        <p:spPr>
          <a:xfrm>
            <a:off x="974431" y="1820412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6153301" y="1157681"/>
            <a:ext cx="2569326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6638895" y="904271"/>
            <a:ext cx="1598138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GoogleMap API</a:t>
            </a:r>
            <a:r>
              <a:rPr lang="ko-KR" altLang="en-US" sz="16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활용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613A0-EAE1-4687-89B9-2279A6FFFA7D}"/>
              </a:ext>
            </a:extLst>
          </p:cNvPr>
          <p:cNvSpPr/>
          <p:nvPr/>
        </p:nvSpPr>
        <p:spPr>
          <a:xfrm>
            <a:off x="6289479" y="1820412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87093-50C0-4555-8F4B-2635B69B4334}"/>
              </a:ext>
            </a:extLst>
          </p:cNvPr>
          <p:cNvSpPr/>
          <p:nvPr/>
        </p:nvSpPr>
        <p:spPr>
          <a:xfrm>
            <a:off x="9231382" y="1820412"/>
            <a:ext cx="2160000" cy="3420000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3B6C0F-BC90-4D70-89AA-B3EC7E74303B}"/>
              </a:ext>
            </a:extLst>
          </p:cNvPr>
          <p:cNvSpPr txBox="1"/>
          <p:nvPr/>
        </p:nvSpPr>
        <p:spPr>
          <a:xfrm>
            <a:off x="9245089" y="1049959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즐겨찾기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22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4" y="1157681"/>
            <a:ext cx="5365427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842345" y="865293"/>
            <a:ext cx="3799644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SQLite, RecyclerView, GridView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활용한 온도별 옷설정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6153300" y="1157681"/>
            <a:ext cx="5530895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6656122" y="1009591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Google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5A12AE-AAF5-40D3-9D00-5C20E15EC90E}"/>
              </a:ext>
            </a:extLst>
          </p:cNvPr>
          <p:cNvSpPr/>
          <p:nvPr/>
        </p:nvSpPr>
        <p:spPr>
          <a:xfrm>
            <a:off x="867789" y="1814674"/>
            <a:ext cx="2160000" cy="3420000"/>
          </a:xfrm>
          <a:prstGeom prst="rect">
            <a:avLst/>
          </a:prstGeom>
          <a:blipFill>
            <a:blip r:embed="rId2"/>
            <a:stretch>
              <a:fillRect t="213" b="1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78061-52B9-4ED1-A6D2-B59599E8E4F0}"/>
              </a:ext>
            </a:extLst>
          </p:cNvPr>
          <p:cNvSpPr/>
          <p:nvPr/>
        </p:nvSpPr>
        <p:spPr>
          <a:xfrm>
            <a:off x="3326312" y="1814674"/>
            <a:ext cx="2160000" cy="3420000"/>
          </a:xfrm>
          <a:prstGeom prst="rect">
            <a:avLst/>
          </a:prstGeom>
          <a:blipFill>
            <a:blip r:embed="rId3"/>
            <a:stretch>
              <a:fillRect t="215" b="-2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AF32E6-EBB8-4CCC-A50D-D96DD33BA0CD}"/>
              </a:ext>
            </a:extLst>
          </p:cNvPr>
          <p:cNvSpPr/>
          <p:nvPr/>
        </p:nvSpPr>
        <p:spPr>
          <a:xfrm>
            <a:off x="6886583" y="1835492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BC585F-8E09-4A6E-ADDE-7BD67D774797}"/>
              </a:ext>
            </a:extLst>
          </p:cNvPr>
          <p:cNvSpPr/>
          <p:nvPr/>
        </p:nvSpPr>
        <p:spPr>
          <a:xfrm>
            <a:off x="9326652" y="1835492"/>
            <a:ext cx="2160000" cy="3420000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8173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186</Words>
  <Application>Microsoft Office PowerPoint</Application>
  <PresentationFormat>와이드스크린</PresentationFormat>
  <Paragraphs>74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210 네버랜드 B</vt:lpstr>
      <vt:lpstr>Arial</vt:lpstr>
      <vt:lpstr>Segoe UI Black</vt:lpstr>
      <vt:lpstr>맑은 고딕</vt:lpstr>
      <vt:lpstr>스웨거 TTF</vt:lpstr>
      <vt:lpstr>에스코어 드림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RayAri</dc:creator>
  <cp:lastModifiedBy>RayAri</cp:lastModifiedBy>
  <cp:revision>8</cp:revision>
  <dcterms:created xsi:type="dcterms:W3CDTF">2021-07-22T18:47:25Z</dcterms:created>
  <dcterms:modified xsi:type="dcterms:W3CDTF">2021-08-10T19:00:45Z</dcterms:modified>
</cp:coreProperties>
</file>